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82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4" r:id="rId11"/>
    <p:sldId id="283" r:id="rId12"/>
    <p:sldId id="258" r:id="rId13"/>
    <p:sldId id="257" r:id="rId14"/>
    <p:sldId id="285" r:id="rId15"/>
    <p:sldId id="260" r:id="rId16"/>
    <p:sldId id="265" r:id="rId17"/>
    <p:sldId id="286" r:id="rId18"/>
    <p:sldId id="287" r:id="rId19"/>
    <p:sldId id="291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0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teka.ru/learning/intensive_work/societyknowledge/61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общественного прогресса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Карл   </a:t>
            </a:r>
            <a:r>
              <a:rPr lang="ru-RU" dirty="0"/>
              <a:t>Поппер </a:t>
            </a:r>
            <a:r>
              <a:rPr lang="ru-RU" dirty="0" smtClean="0"/>
              <a:t>- австрийский </a:t>
            </a:r>
            <a:r>
              <a:rPr lang="ru-RU" dirty="0"/>
              <a:t>и британский философ и </a:t>
            </a:r>
            <a:r>
              <a:rPr lang="ru-RU" dirty="0" smtClean="0"/>
              <a:t>социолог</a:t>
            </a:r>
            <a:r>
              <a:rPr lang="ru-RU" dirty="0"/>
              <a:t> </a:t>
            </a:r>
            <a:r>
              <a:rPr lang="ru-RU" dirty="0" smtClean="0"/>
              <a:t> (XX век).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Прогресс – движение к цели, но прогрессирует только человек.</a:t>
            </a:r>
          </a:p>
          <a:p>
            <a:r>
              <a:rPr lang="ru-RU" dirty="0" smtClean="0"/>
              <a:t>Прогрессировать – значит двигаться к какой - либо цели, которая существует для нас, как для человеческих существ. Для истории это невозможно. Прогрессировать могут только человеческие </a:t>
            </a:r>
            <a:r>
              <a:rPr lang="ru-RU" dirty="0" err="1" smtClean="0"/>
              <a:t>индивудуумы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903190" cy="29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-1"/>
            <a:ext cx="849694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Общественный прогресс – совокупность всех поступательных изменений в обществе, его развитие от простого к сложному, переход с более низкого уровня на более высокий. </a:t>
            </a:r>
          </a:p>
        </p:txBody>
      </p:sp>
    </p:spTree>
    <p:extLst>
      <p:ext uri="{BB962C8B-B14F-4D97-AF65-F5344CB8AC3E}">
        <p14:creationId xmlns:p14="http://schemas.microsoft.com/office/powerpoint/2010/main" val="38277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Мудрые о прогрессе: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Если в древности люди носили шкуру леопарда, то сейчас они носят сшитую из нее шубу, - прогресс, как говорится, налицо, но только не для леопарда. (</a:t>
            </a:r>
            <a:r>
              <a:rPr lang="ru-RU" i="1" dirty="0" err="1"/>
              <a:t>Тойшибеков</a:t>
            </a:r>
            <a:r>
              <a:rPr lang="ru-RU" i="1" dirty="0"/>
              <a:t> </a:t>
            </a:r>
            <a:r>
              <a:rPr lang="ru-RU" i="1" dirty="0" err="1"/>
              <a:t>Бауржан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 </a:t>
            </a:r>
            <a:r>
              <a:rPr lang="ru-RU" dirty="0"/>
              <a:t>Если кричат: "Да здравствует прогресс!", всегда справляйся: "Прогресс чего?" (</a:t>
            </a:r>
            <a:r>
              <a:rPr lang="ru-RU" i="1" dirty="0"/>
              <a:t>Станислав Ежи </a:t>
            </a:r>
            <a:r>
              <a:rPr lang="ru-RU" i="1" dirty="0" err="1"/>
              <a:t>Лец</a:t>
            </a:r>
            <a:r>
              <a:rPr lang="ru-RU" i="1" dirty="0"/>
              <a:t>) </a:t>
            </a:r>
            <a:endParaRPr lang="ru-RU" i="1" dirty="0" smtClean="0"/>
          </a:p>
          <a:p>
            <a:r>
              <a:rPr lang="ru-RU" dirty="0" smtClean="0"/>
              <a:t>Весь </a:t>
            </a:r>
            <a:r>
              <a:rPr lang="ru-RU" dirty="0"/>
              <a:t>прогресс, на который можно надеяться, - это сделать людей несколько менее злыми. (</a:t>
            </a:r>
            <a:r>
              <a:rPr lang="ru-RU" i="1" dirty="0"/>
              <a:t>Гюстав Флобер) </a:t>
            </a:r>
            <a:endParaRPr lang="ru-RU" i="1" dirty="0" smtClean="0"/>
          </a:p>
          <a:p>
            <a:r>
              <a:rPr lang="ru-RU" dirty="0" smtClean="0"/>
              <a:t>Возражения </a:t>
            </a:r>
            <a:r>
              <a:rPr lang="ru-RU" dirty="0"/>
              <a:t>против прогресса всегда сводились к обвинениям в аморальности. (</a:t>
            </a:r>
            <a:r>
              <a:rPr lang="ru-RU" i="1" dirty="0"/>
              <a:t>Джордж Бернард Шоу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57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2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8178525"/>
              </p:ext>
            </p:extLst>
          </p:nvPr>
        </p:nvGraphicFramePr>
        <p:xfrm>
          <a:off x="395536" y="260649"/>
          <a:ext cx="8229600" cy="63879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42592"/>
                <a:gridCol w="5987008"/>
              </a:tblGrid>
              <a:tr h="97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Противоречивость общественного прогресса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Примеры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1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1.Прогресс в одной области не является прогрессом в другой.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Рост производства прогрессивно влияет на материальное благополучие людей</a:t>
                      </a:r>
                      <a:r>
                        <a:rPr lang="ru-RU" sz="2000" b="1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→ отрицательное влияние на экологию природы.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Технические устройства, облегчающие работу и быт человека, → неблагоприятное влияние на здоровье человека.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2.Прогресс сегодня может обернуться катастрофой. </a:t>
                      </a:r>
                      <a:endParaRPr lang="ru-RU" sz="200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Открытия в области ядерной физики (рентгеновские лучи, деление ядра урана)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→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оружие массового поражения – ядерное оружие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7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</a:rPr>
                        <a:t>3.Прогресс в одной стране не влечет прогресс в другой. </a:t>
                      </a:r>
                      <a:endParaRPr lang="ru-RU" sz="200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hlinkClick r:id="rId2"/>
                        </a:rPr>
                        <a:t>Тамерлан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способствовал развитию своей страны → ограбление и разорение чужих земель. </a:t>
                      </a:r>
                      <a:endParaRPr lang="ru-RU" sz="2000" dirty="0">
                        <a:effectLst/>
                      </a:endParaRP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</a:rPr>
                        <a:t>Колонизация европейцами Азии и Африки способствовала росту богатств и уровню развития народов Европы → разорение и стагнация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общественной жизни в разоренных странах Востока.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</a:txBody>
                  <a:tcPr marL="57677" marR="57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5400" dirty="0">
                <a:solidFill>
                  <a:srgbClr val="292934"/>
                </a:solidFill>
                <a:latin typeface="Cambria" panose="02040503050406030204" pitchFamily="18" charset="0"/>
              </a:rPr>
              <a:t>Критерии - это те обстоятельства, которые обуславливают существование и развитие какого-либо явления. </a:t>
            </a:r>
          </a:p>
          <a:p>
            <a:endParaRPr lang="ru-RU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61448" cy="559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Многообразие путей и форм общественного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/>
          </a:p>
          <a:p>
            <a:pPr marL="0" indent="0" algn="ctr">
              <a:buNone/>
            </a:pPr>
            <a:endParaRPr lang="ru-RU" sz="9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3705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Прогресс  и регресс – исторические взгляды 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9553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376931" cy="62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7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852"/>
            <a:ext cx="8208912" cy="662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645"/>
            <a:ext cx="8280919" cy="644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b="1" i="1" dirty="0" smtClean="0"/>
              <a:t>Гесиод  древнегреческий поэт </a:t>
            </a:r>
            <a:r>
              <a:rPr lang="en-US" sz="2700" b="1" i="1" dirty="0" smtClean="0"/>
              <a:t>VIII – VII </a:t>
            </a:r>
            <a:r>
              <a:rPr lang="ru-RU" sz="2700" b="1" i="1" dirty="0" err="1" smtClean="0"/>
              <a:t>вв</a:t>
            </a:r>
            <a:r>
              <a:rPr lang="ru-RU" sz="2700" b="1" i="1" dirty="0" smtClean="0"/>
              <a:t> до н. э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64653"/>
                </a:solidFill>
                <a:latin typeface="Cambria"/>
                <a:ea typeface="+mj-ea"/>
                <a:cs typeface="+mj-cs"/>
              </a:rPr>
              <a:t>Стадии в жизни человечества:</a:t>
            </a:r>
            <a:endParaRPr lang="ru-RU" dirty="0" smtClean="0"/>
          </a:p>
          <a:p>
            <a:r>
              <a:rPr lang="ru-RU" dirty="0" smtClean="0"/>
              <a:t>1. золотая  </a:t>
            </a:r>
          </a:p>
          <a:p>
            <a:r>
              <a:rPr lang="ru-RU" dirty="0" smtClean="0"/>
              <a:t>2. серебряная  </a:t>
            </a:r>
          </a:p>
          <a:p>
            <a:r>
              <a:rPr lang="ru-RU" dirty="0" smtClean="0"/>
              <a:t>3. бронзовая </a:t>
            </a:r>
          </a:p>
          <a:p>
            <a:r>
              <a:rPr lang="ru-RU" dirty="0" smtClean="0"/>
              <a:t>4. героическая </a:t>
            </a:r>
          </a:p>
          <a:p>
            <a:r>
              <a:rPr lang="ru-RU" dirty="0" smtClean="0"/>
              <a:t>5. железная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4563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– циклический круговорот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Платон </a:t>
            </a:r>
            <a:r>
              <a:rPr lang="en-US" dirty="0" smtClean="0"/>
              <a:t>IV</a:t>
            </a:r>
            <a:r>
              <a:rPr lang="ru-RU" dirty="0" smtClean="0"/>
              <a:t> в до н.э.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Аристотель </a:t>
            </a:r>
            <a:r>
              <a:rPr lang="en-US" dirty="0" smtClean="0"/>
              <a:t>IV</a:t>
            </a:r>
            <a:r>
              <a:rPr lang="ru-RU" dirty="0" smtClean="0"/>
              <a:t> до н. э. – ученик Платона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952328" cy="410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3260"/>
            <a:ext cx="2808312" cy="37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Анн </a:t>
            </a:r>
            <a:r>
              <a:rPr lang="ru-RU" dirty="0" err="1"/>
              <a:t>Робер</a:t>
            </a:r>
            <a:r>
              <a:rPr lang="ru-RU" dirty="0"/>
              <a:t> Жак </a:t>
            </a:r>
            <a:r>
              <a:rPr lang="ru-RU" dirty="0" smtClean="0"/>
              <a:t>Тюрго </a:t>
            </a:r>
            <a:r>
              <a:rPr lang="en-US" dirty="0"/>
              <a:t>XVIII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Выдвинул идею общественного прогресса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88432" cy="456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Мари Жан Антуан Никола </a:t>
            </a:r>
            <a:r>
              <a:rPr lang="ru-RU" dirty="0" smtClean="0"/>
              <a:t>Кондорсе </a:t>
            </a:r>
            <a:r>
              <a:rPr lang="en-US" dirty="0" smtClean="0"/>
              <a:t>XVIII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Исторический процесс – путь социального прогресса, в центре которого восходящее развитие человеческого разума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36" y="1676797"/>
            <a:ext cx="3024336" cy="430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Гегель Георг Вильгельм </a:t>
            </a:r>
            <a:r>
              <a:rPr lang="ru-RU" dirty="0" smtClean="0"/>
              <a:t>Фридрих </a:t>
            </a:r>
            <a:r>
              <a:rPr lang="en-US" dirty="0" smtClean="0"/>
              <a:t>XIX</a:t>
            </a:r>
            <a:r>
              <a:rPr lang="ru-RU" dirty="0" smtClean="0"/>
              <a:t> 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Прогресс, принцип разума, принцип мировых событий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01787" cy="45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Карл </a:t>
            </a:r>
            <a:r>
              <a:rPr lang="ru-RU" dirty="0" smtClean="0"/>
              <a:t>Маркс </a:t>
            </a:r>
            <a:r>
              <a:rPr lang="en-US" dirty="0" smtClean="0"/>
              <a:t>XIX</a:t>
            </a:r>
            <a:r>
              <a:rPr lang="ru-RU" dirty="0" smtClean="0"/>
              <a:t> 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Человечество овладевает природой, развивается производство и сам человек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78" y="1484785"/>
            <a:ext cx="3144359" cy="44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XX</a:t>
            </a:r>
            <a:r>
              <a:rPr lang="ru-RU" dirty="0" smtClean="0"/>
              <a:t> век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Социологические теории – отказ от оптимистических взглядов на развитие общества.</a:t>
            </a:r>
          </a:p>
          <a:p>
            <a:endParaRPr lang="ru-RU" dirty="0"/>
          </a:p>
          <a:p>
            <a:r>
              <a:rPr lang="ru-RU" dirty="0" smtClean="0"/>
              <a:t>Пессимистические идеи глобальных экологических проблем, энергетических и ядерных катастроф.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6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</TotalTime>
  <Words>443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Проблема общественного прогресса</vt:lpstr>
      <vt:lpstr>Презентация PowerPoint</vt:lpstr>
      <vt:lpstr> Гесиод  древнегреческий поэт VIII – VII вв до н. э.</vt:lpstr>
      <vt:lpstr>История – циклический круговорот</vt:lpstr>
      <vt:lpstr> Анн Робер Жак Тюрго XVIII</vt:lpstr>
      <vt:lpstr> Мари Жан Антуан Никола Кондорсе XVIIIвек</vt:lpstr>
      <vt:lpstr> Гегель Георг Вильгельм Фридрих XIX век</vt:lpstr>
      <vt:lpstr>Карл Маркс XIX век</vt:lpstr>
      <vt:lpstr>XX век </vt:lpstr>
      <vt:lpstr>Карл   Поппер - австрийский и британский философ и социолог  (XX век). </vt:lpstr>
      <vt:lpstr>Презентация PowerPoint</vt:lpstr>
      <vt:lpstr>Словарь:</vt:lpstr>
      <vt:lpstr>Мудрые о прогрессе:</vt:lpstr>
      <vt:lpstr>Презентация PowerPoint</vt:lpstr>
      <vt:lpstr>Презентация PowerPoint</vt:lpstr>
      <vt:lpstr>Словарь:</vt:lpstr>
      <vt:lpstr>Презентация PowerPoint</vt:lpstr>
      <vt:lpstr>Презентация PowerPoint</vt:lpstr>
      <vt:lpstr> Многообразие путей и форм общественного развития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общественного прогресса</dc:title>
  <dc:creator>Гульнара</dc:creator>
  <cp:lastModifiedBy>Генадий</cp:lastModifiedBy>
  <cp:revision>17</cp:revision>
  <dcterms:created xsi:type="dcterms:W3CDTF">2013-11-28T13:03:45Z</dcterms:created>
  <dcterms:modified xsi:type="dcterms:W3CDTF">2020-05-06T10:02:43Z</dcterms:modified>
</cp:coreProperties>
</file>