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79" autoAdjust="0"/>
  </p:normalViewPr>
  <p:slideViewPr>
    <p:cSldViewPr>
      <p:cViewPr>
        <p:scale>
          <a:sx n="114" d="100"/>
          <a:sy n="114" d="100"/>
        </p:scale>
        <p:origin x="-91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8B3B4A-D20C-4BDD-A480-1A8F8C48DC9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55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4F672-42E0-43F1-98DB-0A7C333255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5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61BA1-635B-482A-AA0E-67C4F3EF5E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74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4A807-F4F0-4AD9-981E-B30CB5B443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985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F07F1-778A-4ED7-B0D4-3BAA9234D6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63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6B2F3-77A3-433D-B7F8-57263F8B6F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020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37A6C-39BE-45DA-AD19-E4AF8EB36C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30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C8C12-BDF8-4D51-B942-22A24BA137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92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26146-BC85-4C40-8568-50DBBDD5A2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237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37B49-B514-45D3-89C9-5E87E0D76E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193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5004B-38AE-4432-B140-527FF0BE6A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889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9499202-7639-4A6D-9D6E-3AE91660D01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dirty="0"/>
              <a:t>Право как особая система норм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Право в системе социальных норм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r>
              <a:rPr lang="ru-RU" altLang="ru-RU" sz="4000"/>
              <a:t>Система права</a:t>
            </a:r>
            <a:br>
              <a:rPr lang="ru-RU" altLang="ru-RU" sz="4000"/>
            </a:br>
            <a:r>
              <a:rPr lang="ru-RU" altLang="ru-RU" sz="4000"/>
              <a:t>Элементы права</a:t>
            </a:r>
            <a:br>
              <a:rPr lang="ru-RU" altLang="ru-RU" sz="4000"/>
            </a:br>
            <a:r>
              <a:rPr lang="ru-RU" altLang="ru-RU" sz="4000"/>
              <a:t>Институт права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3. Институт права представляет собой объективно обособившуюся внутри той или иной отрасли группу взаимосвязанных однопорядковых юридических норм. В отличие от отрасли , охватывающей целую сферу однородных общественных отношений, институт права регулирует только отдельный участок (сторону) родственных отношений внутри какой –нибудь  сферы. Причем внутри отрасли  могут выделяться сразу  несколько правовых институтов.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Например, в трудовом праве есть институт приема на работу и увольнения; институт трудового договора; институт рабочего времени; институт дисциплин труда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Право и мораль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Право – это моральный минимум.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Правовое регулирование невозможно без опоры на мораль.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Взаимосближающие черты морали и права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1.Общая цель – способствовать общественному согласию, гармонизации отношений между людьми, а также между людьми и окружающей средой.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2. Духовная, идейная основа: и мораль, и право исходят из принципа справедливости.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3. Воспитательная роль морали и права.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4.Четкая нормативная оформленность права и морали, т.е. регулирование поведения с помощью особых правил – норм.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Право и мораль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Право и мораль – это разные социальные регуляторы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1.Различие проявляется в форме существования. Нормы права всегда закреплены  в форме государственных  или международных правовых документов.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2. Различия обнаруживаются  и в том, как обеспечивается соблюдение норм морали и права, а также в том, какие последствия, или, как говорят, санкции, ожидают тех, кто нарушает эти нормы.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Поскольку действие норм прав обеспечивается  силой государства, то в случае их нарушения применяются соответствующие санкции.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3.Различие по сфере действия. Мораль проникает в такие далекие уголки личных, интимных отношений, которые закрыты для посторонних и  недоступны для государственного – правового регулирования.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Определение права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200"/>
              <a:t>Подходы к определению права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1. Нормативно – правовой (нормативистский)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Право – исходящая от государства система общеобязательных норм, которая обеспечивает юридическое регулирование общественных отношений и охраняется силой государства.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Исходящее от государства право принято называть позитивным (положительным)  в том смысле , что оно документально оформлено в виде государственных законов и иных правовых документов и поэтому представляет собой конкретную юридическую  реальность, существование которой целиком зависит от воли людей.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2.Естественно – правовой подход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Наряду с позитивным правом существует также естественное право, которое не является творение людей, «дано» естественным порядком вещей – возникло объективно, из самой природы человек, общества. Сторонники данного подхода  в самом общем виде определяют право как средство закрепление и реального обеспечения естественных прав и свобод человека и гражданина.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По отношению к  позитивному праву естественное право выступает в качестве идеала и одновременно критерия  свободы и справедливости. В связи с этим естественное право следует рассматривать как императив (повеление, требование), стоящий выше государства и его законов.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3.Интегративный подход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Выражается он в стремлении синтезировать разные подходы к праву и его определению. Однако выработка «синтетического» определения права, по мнению многих специалистов, остается делом будущего.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Основные признаки права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altLang="ru-RU" sz="1200">
                <a:effectLst/>
              </a:rPr>
              <a:t>Право есть система норм социального поведения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1200">
                <a:effectLst/>
              </a:rPr>
              <a:t>Право – это система норм, которые устанавливает только государство. Это уникальная черта права.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1200">
                <a:effectLst/>
              </a:rPr>
              <a:t>Нормы права носят общеобязательный характер. Это значит, что действие норм права должно распространяться не только на граждан, но  и на само государство, его органы и управленческий аппарат.</a:t>
            </a:r>
          </a:p>
          <a:p>
            <a:pPr marL="533400" indent="-533400">
              <a:lnSpc>
                <a:spcPct val="80000"/>
              </a:lnSpc>
            </a:pPr>
            <a:endParaRPr lang="ru-RU" altLang="ru-RU" sz="1200">
              <a:effectLst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200"/>
              <a:t>Право охраняется государством. Устанавливая правовые нормы, государство гарантирует их реализацию. Оно обязано осуществлять контроль за их исполнением, а в случае нарушения применять государственное принуждение, или, как еще говорят силу.</a:t>
            </a:r>
          </a:p>
          <a:p>
            <a:pPr>
              <a:lnSpc>
                <a:spcPct val="80000"/>
              </a:lnSpc>
            </a:pPr>
            <a:r>
              <a:rPr lang="ru-RU" altLang="ru-RU" sz="1200"/>
              <a:t>Право как регулятор общественных отношений  закрепляет существующий государственный и общественный строй.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Право становится властной общеобязательностью (т.е. общеобязательной системой норм, охраняемых силой государства) только в форме закона – позитивного права.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/>
              <a:t>Закон творение власти. Он может как соответствовать, так и противоречить праву.  Правовым закон становится только тогда, когда целиком отвечает требованиям права, т.е. в том случае, естественные права человека получают  официальное признание и защиту человека.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Система права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800"/>
              <a:t>Любая система  есть некое упорядоченное  множество взаимосвязанных  и взаимодействующих  элементов, образующих  целостное единство. Вопрос о системе – это вопрос о внутреннем  строение  и функционировании объекта.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/>
              <a:t>Система права складывается объективно, под воздействием реально существующих общественных отношений. В подтверждение объективности существования системы права правоведы указывают  на такой факт: в большинстве современных цивилизованных государств функционируют однородные отрасли права – конституционное (государственное), гражданское, семейное, финансовое, уголовное и т.д.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/>
              <a:t>Элементы права – нормы, отрасли, институты.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/>
              <a:t>Система прав – обусловленное системой общественных отношеий внутренне строение права, включающее взаимосвязанные между собой части (элементы) – нормы, отрасли, институты.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Система права </a:t>
            </a:r>
            <a:br>
              <a:rPr lang="ru-RU" altLang="ru-RU" sz="4000"/>
            </a:br>
            <a:r>
              <a:rPr lang="ru-RU" altLang="ru-RU" sz="4000"/>
              <a:t>Элементы права </a:t>
            </a:r>
            <a:br>
              <a:rPr lang="ru-RU" altLang="ru-RU" sz="4000"/>
            </a:br>
            <a:r>
              <a:rPr lang="ru-RU" altLang="ru-RU" sz="4000"/>
              <a:t>Норма права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altLang="ru-RU" sz="2800"/>
              <a:t>Норма права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800"/>
              <a:t> Это первичный элемент системы права.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800"/>
              <a:t>Ее главное назначение – регулировать наиболее важные отношения, устанавливать и поддерживать единый юридический порядок для всех граждан и организаций.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800"/>
              <a:t>Норма права –установленное государством общеобязательное правило поведения, действие которого поддерживается силой государственного принуждения.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Система права</a:t>
            </a:r>
            <a:br>
              <a:rPr lang="ru-RU" altLang="ru-RU" sz="4000"/>
            </a:br>
            <a:r>
              <a:rPr lang="ru-RU" altLang="ru-RU" sz="4000"/>
              <a:t>Элементы права</a:t>
            </a:r>
            <a:br>
              <a:rPr lang="ru-RU" altLang="ru-RU" sz="4000"/>
            </a:br>
            <a:r>
              <a:rPr lang="ru-RU" altLang="ru-RU" sz="4000"/>
              <a:t>Нормы права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Признаки нормы права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1.Норма права связана с государством: государство издает или санкционирует нормы права. Норма права всегда выражает волю государства.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2.Нормы права общеобязательны.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3.Нормы права отличаются строго определенной формальностью содержащихся в них предписаний. Т.е. абсолютной ясностью своего содержания, исключающей возможность двусмысленного толкования.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4.Только для правовых норм характерна строгая иерархичность и соподчиненность.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Система права</a:t>
            </a:r>
            <a:br>
              <a:rPr lang="ru-RU" altLang="ru-RU" sz="4000"/>
            </a:br>
            <a:r>
              <a:rPr lang="ru-RU" altLang="ru-RU" sz="4000"/>
              <a:t>Элементы права</a:t>
            </a:r>
            <a:br>
              <a:rPr lang="ru-RU" altLang="ru-RU" sz="4000"/>
            </a:br>
            <a:r>
              <a:rPr lang="ru-RU" altLang="ru-RU" sz="4000"/>
              <a:t>Нормы права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altLang="ru-RU" sz="2000"/>
              <a:t>Нормы права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altLang="ru-RU" sz="2000"/>
              <a:t>Классификация норм права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altLang="ru-RU" sz="2000"/>
              <a:t>Наиболее типичная определяется характером предписаний. Содержащихся в нормах.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altLang="ru-RU" sz="2000"/>
              <a:t>На таком основании выделяют:</a:t>
            </a:r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ru-RU" altLang="ru-RU" sz="2000"/>
              <a:t>нормы уполномочивающие – это труднопроизносимое словообразование имеет вполне ясный смысл и обозначает нормы – разрешения, дающие право на то, что можно делать;</a:t>
            </a:r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ru-RU" altLang="ru-RU" sz="2000"/>
              <a:t> нормы обязывающие, т. е. содержащие предписания, строго обязательные для исполнения;</a:t>
            </a:r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ru-RU" altLang="ru-RU" sz="2000"/>
              <a:t> нормы запрещающие –это нормы – запреты, устанавливающие, чего делать нельзя.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Система права</a:t>
            </a:r>
            <a:br>
              <a:rPr lang="ru-RU" altLang="ru-RU" sz="4000"/>
            </a:br>
            <a:r>
              <a:rPr lang="ru-RU" altLang="ru-RU" sz="4000"/>
              <a:t>Элементы права </a:t>
            </a:r>
            <a:br>
              <a:rPr lang="ru-RU" altLang="ru-RU" sz="4000"/>
            </a:br>
            <a:r>
              <a:rPr lang="ru-RU" altLang="ru-RU" sz="4000"/>
              <a:t>Отрасль права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800"/>
              <a:t>2. Отрасль права – самая крупная часть системы права. Она представляет собой совокупность однопорядковых  правовых норм, регулирующих целую сферу однородных общественных отношений.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/>
              <a:t>Весь массив отраслей подразделяют на материальные и процессуальные.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/>
              <a:t>Материальные отрасли закрепляют права и обязанности граждан в различных сферах общественных отношений. Это, например, отрасли гражданского, административного, трудового, семейного, финансового и уголовного права.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/>
              <a:t>Процессуальные отрасли закрепляют порядок, (процедуру, форму) осуществления и защиты тех прав, которые предусмотрены отраслями  материального права. К этой группе отраслей относят  гражданско – процессуальное, административно – процессуальное, уголовно – процессуальное право.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Система права</a:t>
            </a:r>
            <a:br>
              <a:rPr lang="ru-RU" altLang="ru-RU" sz="4000"/>
            </a:br>
            <a:r>
              <a:rPr lang="ru-RU" altLang="ru-RU" sz="4000"/>
              <a:t>Элементы права</a:t>
            </a:r>
            <a:br>
              <a:rPr lang="ru-RU" altLang="ru-RU" sz="4000"/>
            </a:br>
            <a:r>
              <a:rPr lang="ru-RU" altLang="ru-RU" sz="4000"/>
              <a:t>Отрасль права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Существуют и другие классификации отраслей права.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Частное и публичное право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Публичное право – область власти и подчинения.К отраслям публичного права обычно относят конституционное (государственное) право, административное, финансовое, уголовное и отрасли производственного  права.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Частное право – область свободы и частного предпринимательства. К отраслям частного права относят – гражданское, семейное, торговое, предпринимательское право ит.д.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147</TotalTime>
  <Words>1144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Океан</vt:lpstr>
      <vt:lpstr>Право как особая система норм</vt:lpstr>
      <vt:lpstr>Определение права</vt:lpstr>
      <vt:lpstr>Основные признаки права</vt:lpstr>
      <vt:lpstr>Система права</vt:lpstr>
      <vt:lpstr>Система права  Элементы права  Норма права</vt:lpstr>
      <vt:lpstr>Система права Элементы права Нормы права</vt:lpstr>
      <vt:lpstr>Система права Элементы права Нормы права</vt:lpstr>
      <vt:lpstr>Система права Элементы права  Отрасль права</vt:lpstr>
      <vt:lpstr>Система права Элементы права Отрасль права</vt:lpstr>
      <vt:lpstr>Система права Элементы права Институт права</vt:lpstr>
      <vt:lpstr>Право и мораль</vt:lpstr>
      <vt:lpstr>Право и мораль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как особая система норм</dc:title>
  <dc:creator>ирина</dc:creator>
  <cp:lastModifiedBy>User</cp:lastModifiedBy>
  <cp:revision>6</cp:revision>
  <dcterms:created xsi:type="dcterms:W3CDTF">2013-03-14T12:59:26Z</dcterms:created>
  <dcterms:modified xsi:type="dcterms:W3CDTF">2020-05-05T08:45:15Z</dcterms:modified>
</cp:coreProperties>
</file>