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65" r:id="rId5"/>
    <p:sldId id="258" r:id="rId6"/>
    <p:sldId id="266" r:id="rId7"/>
    <p:sldId id="264" r:id="rId8"/>
    <p:sldId id="263" r:id="rId9"/>
    <p:sldId id="259" r:id="rId10"/>
    <p:sldId id="260" r:id="rId11"/>
    <p:sldId id="261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84" y="188640"/>
            <a:ext cx="83599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Промысловая рыба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водоёмов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Ловозерского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5373216"/>
            <a:ext cx="3876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Технология</a:t>
            </a:r>
            <a:endParaRPr lang="ru-RU" dirty="0" smtClean="0"/>
          </a:p>
          <a:p>
            <a:r>
              <a:rPr lang="ru-RU" err="1" smtClean="0"/>
              <a:t>Выполнила</a:t>
            </a:r>
            <a:r>
              <a:rPr lang="ru-RU" smtClean="0"/>
              <a:t>: Цирульник</a:t>
            </a:r>
            <a:r>
              <a:rPr lang="ru-RU" dirty="0" smtClean="0"/>
              <a:t> </a:t>
            </a:r>
            <a:r>
              <a:rPr lang="ru-RU" dirty="0" smtClean="0"/>
              <a:t>Екатерина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8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662" y="692696"/>
            <a:ext cx="2202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Окунь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5" y="956003"/>
            <a:ext cx="3821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sz="2800" dirty="0" smtClean="0"/>
              <a:t>семейство окуневых)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5486400" cy="38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092806"/>
            <a:ext cx="3964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 семейство окуневых)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92696"/>
            <a:ext cx="180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Ёрш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61722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61454"/>
            <a:ext cx="1970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Щука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76727"/>
            <a:ext cx="3873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 семейство </a:t>
            </a:r>
            <a:r>
              <a:rPr lang="ru-RU" sz="2800" dirty="0" err="1" smtClean="0"/>
              <a:t>щуковых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79" y="2326417"/>
            <a:ext cx="6480720" cy="375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Язь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2817" y="748735"/>
            <a:ext cx="530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(вид </a:t>
            </a:r>
            <a:r>
              <a:rPr lang="ru-RU" sz="2800" dirty="0"/>
              <a:t>рыб из семейства </a:t>
            </a:r>
            <a:r>
              <a:rPr lang="ru-RU" sz="2800" dirty="0" smtClean="0"/>
              <a:t>карповых)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604867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2307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Плотва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045" y="948790"/>
            <a:ext cx="530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(вид </a:t>
            </a:r>
            <a:r>
              <a:rPr lang="ru-RU" sz="2800" dirty="0"/>
              <a:t>рыб из семейства </a:t>
            </a:r>
            <a:r>
              <a:rPr lang="ru-RU" sz="2800" dirty="0" smtClean="0"/>
              <a:t>карповых)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56641"/>
            <a:ext cx="8382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14" y="1412776"/>
            <a:ext cx="7685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63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2304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Сиг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1082353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</a:t>
            </a:r>
            <a:r>
              <a:rPr lang="ru-RU" sz="2800" dirty="0" smtClean="0"/>
              <a:t>семейство лососевых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39"/>
            <a:ext cx="6120680" cy="30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263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Форель 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748735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(семейство лососевых)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779414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89705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Ряпушка 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683753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(семейство лососевых)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78994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2430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Хариус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825679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</a:t>
            </a:r>
            <a:r>
              <a:rPr lang="ru-RU" sz="2800" dirty="0"/>
              <a:t>семейство лососевых</a:t>
            </a:r>
            <a:r>
              <a:rPr lang="ru-RU" dirty="0"/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6286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212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Сёмга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892751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(семейство лососевых)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03" y="2204864"/>
            <a:ext cx="6552728" cy="343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37561"/>
            <a:ext cx="2270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Голец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737616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(семейство лососевых)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786625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2373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Кумжа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2582" y="789132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(семейство лососевых)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77040"/>
            <a:ext cx="6624736" cy="311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2206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Налим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825679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(семейство тресковых)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5"/>
            <a:ext cx="5184576" cy="317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85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9</cp:revision>
  <dcterms:modified xsi:type="dcterms:W3CDTF">2017-02-11T15:32:03Z</dcterms:modified>
</cp:coreProperties>
</file>