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F322A-4039-44EB-96BC-997F1C3042F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74CF3-A33C-4C68-B8AB-BD14A8F3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5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4CF3-A33C-4C68-B8AB-BD14A8F328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4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577459-FE49-4758-BA74-C3074A0D1859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5CFAB6-5ED4-4C12-ACA1-89AF18B974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6412" y="173495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РЕЗЧИК</a:t>
            </a:r>
            <a:endParaRPr lang="ru-RU" sz="7200" dirty="0">
              <a:ln w="12700"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6021288"/>
            <a:ext cx="276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ГАОУ МО СПО «СНК»</a:t>
            </a:r>
            <a:endParaRPr lang="ru-RU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917" y="138518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Код профессии: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54.01.14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06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584176"/>
          </a:xfrm>
        </p:spPr>
        <p:txBody>
          <a:bodyPr/>
          <a:lstStyle/>
          <a:p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Серьги.</a:t>
            </a:r>
            <a:b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оленя.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304000"/>
            <a:ext cx="5760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71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/>
          <a:lstStyle/>
          <a:p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Олень на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Севере —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и транспорт, и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пища,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его кости и рога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 строительный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ценный поделочный материал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00" y="2312949"/>
            <a:ext cx="6615651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89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/>
          <a:lstStyle/>
          <a:p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Художественная обработка кости — один из</a:t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самых древних и удивительных видов искусств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93868" y="4950118"/>
            <a:ext cx="7756263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незапамятных времен кость являлась ценным поделочным материалом. Мастерство резьбы накапливалось веками, передавалось из поколения в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поколение,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наше время находится на высокой ступени художественного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искусства.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720600"/>
            <a:ext cx="2160388" cy="169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714137"/>
            <a:ext cx="2160388" cy="170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304000"/>
            <a:ext cx="4104000" cy="2526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7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/>
          <a:lstStyle/>
          <a:p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Шкатулка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Березовая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сувель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рог оленя, рог лося.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00" y="2304000"/>
            <a:ext cx="5768147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34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/>
          <a:lstStyle/>
          <a:p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Набор </a:t>
            </a: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специй.</a:t>
            </a:r>
            <a:b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Кость лося.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304000"/>
            <a:ext cx="5760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1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/>
          <a:lstStyle/>
          <a:p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Рабочий 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нож.</a:t>
            </a:r>
            <a:b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Сталь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рог оленя, кожа лося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304000"/>
            <a:ext cx="5749817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67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584176"/>
          </a:xfrm>
        </p:spPr>
        <p:txBody>
          <a:bodyPr/>
          <a:lstStyle/>
          <a:p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Пуговицы. 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оленя.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304000"/>
            <a:ext cx="5760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49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584176"/>
          </a:xfrm>
        </p:spPr>
        <p:txBody>
          <a:bodyPr/>
          <a:lstStyle/>
          <a:p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Брошь.</a:t>
            </a:r>
            <a:b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00" y="2304000"/>
            <a:ext cx="5766181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44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584176"/>
          </a:xfrm>
        </p:spPr>
        <p:txBody>
          <a:bodyPr/>
          <a:lstStyle/>
          <a:p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Застежка </a:t>
            </a: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саамской рубахи.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 оленя.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304000"/>
            <a:ext cx="5757978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123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96</TotalTime>
  <Words>83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Презентация PowerPoint</vt:lpstr>
      <vt:lpstr>Олень на Севере — это и транспорт, и пища, а его кости и рога — строительный и ценный поделочный материал</vt:lpstr>
      <vt:lpstr>Художественная обработка кости — один из самых древних и удивительных видов искусств</vt:lpstr>
      <vt:lpstr>Шкатулка.  Березовая сувель, рог оленя, рог лося.</vt:lpstr>
      <vt:lpstr>Набор для специй. Кость лося.</vt:lpstr>
      <vt:lpstr>Рабочий нож. Сталь, рог оленя, кожа лося.</vt:lpstr>
      <vt:lpstr>Пуговицы.  Рог оленя.</vt:lpstr>
      <vt:lpstr>Брошь. Рог лося.</vt:lpstr>
      <vt:lpstr>Застежка для саамской рубахи. Рог оленя.</vt:lpstr>
      <vt:lpstr>Серьги. Рог оленя.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2015-05-14T14:35:07Z</dcterms:created>
  <dcterms:modified xsi:type="dcterms:W3CDTF">2015-05-27T12:22:26Z</dcterms:modified>
</cp:coreProperties>
</file>